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BrianK@SpokaneSchools.org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BrianK@SpokaneSchools.or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F35C4-05AE-494A-BFCA-91286CC6E81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B2E9EF-91B0-42BE-AAE7-9EB56893F93E}">
      <dgm:prSet/>
      <dgm:spPr/>
      <dgm:t>
        <a:bodyPr/>
        <a:lstStyle/>
        <a:p>
          <a:r>
            <a:rPr lang="en-US" dirty="0"/>
            <a:t>Classroom: </a:t>
          </a:r>
          <a:r>
            <a:rPr lang="en-US" b="1" dirty="0"/>
            <a:t>R317</a:t>
          </a:r>
        </a:p>
      </dgm:t>
    </dgm:pt>
    <dgm:pt modelId="{2D1B68D5-EBC1-4AD0-974F-6F94CBE63942}" type="parTrans" cxnId="{0B50091E-F04C-4CFD-8A01-AD4271D067E6}">
      <dgm:prSet/>
      <dgm:spPr/>
      <dgm:t>
        <a:bodyPr/>
        <a:lstStyle/>
        <a:p>
          <a:endParaRPr lang="en-US"/>
        </a:p>
      </dgm:t>
    </dgm:pt>
    <dgm:pt modelId="{9B0B7C98-C79F-4A39-8FED-AE429264BE38}" type="sibTrans" cxnId="{0B50091E-F04C-4CFD-8A01-AD4271D067E6}">
      <dgm:prSet/>
      <dgm:spPr/>
      <dgm:t>
        <a:bodyPr/>
        <a:lstStyle/>
        <a:p>
          <a:endParaRPr lang="en-US"/>
        </a:p>
      </dgm:t>
    </dgm:pt>
    <dgm:pt modelId="{E382D68B-44E7-46D3-9818-B7EBB85CE271}">
      <dgm:prSet/>
      <dgm:spPr/>
      <dgm:t>
        <a:bodyPr/>
        <a:lstStyle/>
        <a:p>
          <a:r>
            <a:rPr lang="en-US"/>
            <a:t>E-Mail: </a:t>
          </a:r>
          <a:r>
            <a:rPr lang="en-US">
              <a:hlinkClick xmlns:r="http://schemas.openxmlformats.org/officeDocument/2006/relationships" r:id="rId1"/>
            </a:rPr>
            <a:t>BrianK@SpokaneSchools.org</a:t>
          </a:r>
          <a:endParaRPr lang="en-US"/>
        </a:p>
      </dgm:t>
    </dgm:pt>
    <dgm:pt modelId="{92882F53-1BEE-401B-A76F-646F475C2821}" type="parTrans" cxnId="{F8FB9067-1B11-405A-9DAF-0E9BF4D8330E}">
      <dgm:prSet/>
      <dgm:spPr/>
      <dgm:t>
        <a:bodyPr/>
        <a:lstStyle/>
        <a:p>
          <a:endParaRPr lang="en-US"/>
        </a:p>
      </dgm:t>
    </dgm:pt>
    <dgm:pt modelId="{1153A9ED-2830-4EF3-86CF-F1B816227B03}" type="sibTrans" cxnId="{F8FB9067-1B11-405A-9DAF-0E9BF4D8330E}">
      <dgm:prSet/>
      <dgm:spPr/>
      <dgm:t>
        <a:bodyPr/>
        <a:lstStyle/>
        <a:p>
          <a:endParaRPr lang="en-US"/>
        </a:p>
      </dgm:t>
    </dgm:pt>
    <dgm:pt modelId="{710DC68F-09C5-4FFA-B387-44228E792E8D}">
      <dgm:prSet/>
      <dgm:spPr/>
      <dgm:t>
        <a:bodyPr/>
        <a:lstStyle/>
        <a:p>
          <a:r>
            <a:rPr lang="en-US" dirty="0"/>
            <a:t>Classroom Phone #: </a:t>
          </a:r>
          <a:r>
            <a:rPr lang="en-US" b="1" dirty="0"/>
            <a:t>(509) 354-6654</a:t>
          </a:r>
        </a:p>
      </dgm:t>
    </dgm:pt>
    <dgm:pt modelId="{B9426FA7-D4ED-45F7-B23E-BF14005322F2}" type="parTrans" cxnId="{83FAD730-0787-45FB-B450-23E47B599951}">
      <dgm:prSet/>
      <dgm:spPr/>
      <dgm:t>
        <a:bodyPr/>
        <a:lstStyle/>
        <a:p>
          <a:endParaRPr lang="en-US"/>
        </a:p>
      </dgm:t>
    </dgm:pt>
    <dgm:pt modelId="{9363C501-42EA-46DC-A81E-F984016BC6FF}" type="sibTrans" cxnId="{83FAD730-0787-45FB-B450-23E47B599951}">
      <dgm:prSet/>
      <dgm:spPr/>
      <dgm:t>
        <a:bodyPr/>
        <a:lstStyle/>
        <a:p>
          <a:endParaRPr lang="en-US"/>
        </a:p>
      </dgm:t>
    </dgm:pt>
    <dgm:pt modelId="{417757ED-6BDC-4AB5-A732-728E8CDDDFAA}">
      <dgm:prSet/>
      <dgm:spPr/>
      <dgm:t>
        <a:bodyPr/>
        <a:lstStyle/>
        <a:p>
          <a:r>
            <a:rPr lang="en-US" dirty="0"/>
            <a:t>Prep Period: </a:t>
          </a:r>
          <a:r>
            <a:rPr lang="en-US" b="1" dirty="0"/>
            <a:t>4</a:t>
          </a:r>
          <a:r>
            <a:rPr lang="en-US" b="1" baseline="30000" dirty="0"/>
            <a:t>th</a:t>
          </a:r>
          <a:endParaRPr lang="en-US" b="1" dirty="0"/>
        </a:p>
      </dgm:t>
    </dgm:pt>
    <dgm:pt modelId="{E2B5088A-DFF0-4CFE-9A5D-9067CFCADF0E}" type="parTrans" cxnId="{EF11AC2E-7C9E-4DE1-8628-340B5C524786}">
      <dgm:prSet/>
      <dgm:spPr/>
      <dgm:t>
        <a:bodyPr/>
        <a:lstStyle/>
        <a:p>
          <a:endParaRPr lang="en-US"/>
        </a:p>
      </dgm:t>
    </dgm:pt>
    <dgm:pt modelId="{7E1BCDD6-088A-4E91-A425-A990C1CF3153}" type="sibTrans" cxnId="{EF11AC2E-7C9E-4DE1-8628-340B5C524786}">
      <dgm:prSet/>
      <dgm:spPr/>
      <dgm:t>
        <a:bodyPr/>
        <a:lstStyle/>
        <a:p>
          <a:endParaRPr lang="en-US"/>
        </a:p>
      </dgm:t>
    </dgm:pt>
    <dgm:pt modelId="{5FE1C5D9-ED9D-4A41-B3D1-ED61F49F73C7}">
      <dgm:prSet/>
      <dgm:spPr/>
      <dgm:t>
        <a:bodyPr/>
        <a:lstStyle/>
        <a:p>
          <a:r>
            <a:rPr lang="en-US" dirty="0"/>
            <a:t>Also available </a:t>
          </a:r>
          <a:r>
            <a:rPr lang="en-US" b="1" dirty="0"/>
            <a:t>30</a:t>
          </a:r>
          <a:r>
            <a:rPr lang="en-US" dirty="0"/>
            <a:t> minutes </a:t>
          </a:r>
          <a:r>
            <a:rPr lang="en-US" u="sng" dirty="0"/>
            <a:t>before</a:t>
          </a:r>
          <a:r>
            <a:rPr lang="en-US" dirty="0"/>
            <a:t> school and </a:t>
          </a:r>
          <a:r>
            <a:rPr lang="en-US" b="1" dirty="0"/>
            <a:t>30</a:t>
          </a:r>
          <a:r>
            <a:rPr lang="en-US" dirty="0"/>
            <a:t> minutes </a:t>
          </a:r>
          <a:r>
            <a:rPr lang="en-US" u="sng" dirty="0"/>
            <a:t>after</a:t>
          </a:r>
          <a:r>
            <a:rPr lang="en-US" dirty="0"/>
            <a:t> school</a:t>
          </a:r>
        </a:p>
      </dgm:t>
    </dgm:pt>
    <dgm:pt modelId="{39AF8F60-9334-44E0-B061-3FCB6111596F}" type="parTrans" cxnId="{CA47EFCC-D33C-40CD-84B4-F6EFFA4CC5A1}">
      <dgm:prSet/>
      <dgm:spPr/>
      <dgm:t>
        <a:bodyPr/>
        <a:lstStyle/>
        <a:p>
          <a:endParaRPr lang="en-US"/>
        </a:p>
      </dgm:t>
    </dgm:pt>
    <dgm:pt modelId="{0DCC717B-85CE-47C1-8183-135F524C9209}" type="sibTrans" cxnId="{CA47EFCC-D33C-40CD-84B4-F6EFFA4CC5A1}">
      <dgm:prSet/>
      <dgm:spPr/>
      <dgm:t>
        <a:bodyPr/>
        <a:lstStyle/>
        <a:p>
          <a:endParaRPr lang="en-US"/>
        </a:p>
      </dgm:t>
    </dgm:pt>
    <dgm:pt modelId="{E2CDEF0C-1B54-4E0D-816B-01FDE0C6E1BD}" type="pres">
      <dgm:prSet presAssocID="{6BDF35C4-05AE-494A-BFCA-91286CC6E81C}" presName="vert0" presStyleCnt="0">
        <dgm:presLayoutVars>
          <dgm:dir/>
          <dgm:animOne val="branch"/>
          <dgm:animLvl val="lvl"/>
        </dgm:presLayoutVars>
      </dgm:prSet>
      <dgm:spPr/>
    </dgm:pt>
    <dgm:pt modelId="{E7585CD1-0E43-4B29-9684-DF45A017B683}" type="pres">
      <dgm:prSet presAssocID="{4DB2E9EF-91B0-42BE-AAE7-9EB56893F93E}" presName="thickLine" presStyleLbl="alignNode1" presStyleIdx="0" presStyleCnt="5"/>
      <dgm:spPr/>
    </dgm:pt>
    <dgm:pt modelId="{9037AD96-894E-4653-AA05-6DECA978FF63}" type="pres">
      <dgm:prSet presAssocID="{4DB2E9EF-91B0-42BE-AAE7-9EB56893F93E}" presName="horz1" presStyleCnt="0"/>
      <dgm:spPr/>
    </dgm:pt>
    <dgm:pt modelId="{A5CB6C2D-25F1-406B-B86E-245A7845A160}" type="pres">
      <dgm:prSet presAssocID="{4DB2E9EF-91B0-42BE-AAE7-9EB56893F93E}" presName="tx1" presStyleLbl="revTx" presStyleIdx="0" presStyleCnt="5"/>
      <dgm:spPr/>
    </dgm:pt>
    <dgm:pt modelId="{F4952B14-3EEC-4AF6-91EB-791062BB8F05}" type="pres">
      <dgm:prSet presAssocID="{4DB2E9EF-91B0-42BE-AAE7-9EB56893F93E}" presName="vert1" presStyleCnt="0"/>
      <dgm:spPr/>
    </dgm:pt>
    <dgm:pt modelId="{1932C04B-A12F-4C74-BB70-9DA616DAC493}" type="pres">
      <dgm:prSet presAssocID="{E382D68B-44E7-46D3-9818-B7EBB85CE271}" presName="thickLine" presStyleLbl="alignNode1" presStyleIdx="1" presStyleCnt="5"/>
      <dgm:spPr/>
    </dgm:pt>
    <dgm:pt modelId="{DC47C64E-238D-4BB9-B6D8-DEB2C13BFDE1}" type="pres">
      <dgm:prSet presAssocID="{E382D68B-44E7-46D3-9818-B7EBB85CE271}" presName="horz1" presStyleCnt="0"/>
      <dgm:spPr/>
    </dgm:pt>
    <dgm:pt modelId="{0E3D0DA0-FF38-4710-9DC7-153AC5D467DE}" type="pres">
      <dgm:prSet presAssocID="{E382D68B-44E7-46D3-9818-B7EBB85CE271}" presName="tx1" presStyleLbl="revTx" presStyleIdx="1" presStyleCnt="5"/>
      <dgm:spPr/>
    </dgm:pt>
    <dgm:pt modelId="{741DA089-3F41-4400-BEE4-7271A1275CFC}" type="pres">
      <dgm:prSet presAssocID="{E382D68B-44E7-46D3-9818-B7EBB85CE271}" presName="vert1" presStyleCnt="0"/>
      <dgm:spPr/>
    </dgm:pt>
    <dgm:pt modelId="{9A8FCD37-6FF8-4AD7-A558-553DAEAB0678}" type="pres">
      <dgm:prSet presAssocID="{710DC68F-09C5-4FFA-B387-44228E792E8D}" presName="thickLine" presStyleLbl="alignNode1" presStyleIdx="2" presStyleCnt="5"/>
      <dgm:spPr/>
    </dgm:pt>
    <dgm:pt modelId="{91377835-9A4A-4417-A1EA-75DACC216796}" type="pres">
      <dgm:prSet presAssocID="{710DC68F-09C5-4FFA-B387-44228E792E8D}" presName="horz1" presStyleCnt="0"/>
      <dgm:spPr/>
    </dgm:pt>
    <dgm:pt modelId="{4B52281B-7D23-4602-9377-A326796744B2}" type="pres">
      <dgm:prSet presAssocID="{710DC68F-09C5-4FFA-B387-44228E792E8D}" presName="tx1" presStyleLbl="revTx" presStyleIdx="2" presStyleCnt="5"/>
      <dgm:spPr/>
    </dgm:pt>
    <dgm:pt modelId="{DDC2643D-D653-4AA5-A7EB-13BE8FEF01FE}" type="pres">
      <dgm:prSet presAssocID="{710DC68F-09C5-4FFA-B387-44228E792E8D}" presName="vert1" presStyleCnt="0"/>
      <dgm:spPr/>
    </dgm:pt>
    <dgm:pt modelId="{22DF47B4-C6D8-4866-9B41-DAF459064470}" type="pres">
      <dgm:prSet presAssocID="{417757ED-6BDC-4AB5-A732-728E8CDDDFAA}" presName="thickLine" presStyleLbl="alignNode1" presStyleIdx="3" presStyleCnt="5"/>
      <dgm:spPr/>
    </dgm:pt>
    <dgm:pt modelId="{C4710D67-BE3B-4CDB-8AB2-96FC41B01DF9}" type="pres">
      <dgm:prSet presAssocID="{417757ED-6BDC-4AB5-A732-728E8CDDDFAA}" presName="horz1" presStyleCnt="0"/>
      <dgm:spPr/>
    </dgm:pt>
    <dgm:pt modelId="{2F08F660-BA09-4071-A0D7-DEC17F2C2F73}" type="pres">
      <dgm:prSet presAssocID="{417757ED-6BDC-4AB5-A732-728E8CDDDFAA}" presName="tx1" presStyleLbl="revTx" presStyleIdx="3" presStyleCnt="5"/>
      <dgm:spPr/>
    </dgm:pt>
    <dgm:pt modelId="{98807F3B-AD69-483A-98D4-BCEAEA81546A}" type="pres">
      <dgm:prSet presAssocID="{417757ED-6BDC-4AB5-A732-728E8CDDDFAA}" presName="vert1" presStyleCnt="0"/>
      <dgm:spPr/>
    </dgm:pt>
    <dgm:pt modelId="{FEF1EDAB-B354-4299-94CC-650F83AC6AE2}" type="pres">
      <dgm:prSet presAssocID="{5FE1C5D9-ED9D-4A41-B3D1-ED61F49F73C7}" presName="thickLine" presStyleLbl="alignNode1" presStyleIdx="4" presStyleCnt="5"/>
      <dgm:spPr/>
    </dgm:pt>
    <dgm:pt modelId="{0DA08B5D-EDF2-4233-922E-DA0F480C17F5}" type="pres">
      <dgm:prSet presAssocID="{5FE1C5D9-ED9D-4A41-B3D1-ED61F49F73C7}" presName="horz1" presStyleCnt="0"/>
      <dgm:spPr/>
    </dgm:pt>
    <dgm:pt modelId="{B12CC17D-FC80-4EC7-AD0B-94EEA473097C}" type="pres">
      <dgm:prSet presAssocID="{5FE1C5D9-ED9D-4A41-B3D1-ED61F49F73C7}" presName="tx1" presStyleLbl="revTx" presStyleIdx="4" presStyleCnt="5"/>
      <dgm:spPr/>
    </dgm:pt>
    <dgm:pt modelId="{9AFAB7C0-F00A-4D1C-B5D5-D0F8319E9BDD}" type="pres">
      <dgm:prSet presAssocID="{5FE1C5D9-ED9D-4A41-B3D1-ED61F49F73C7}" presName="vert1" presStyleCnt="0"/>
      <dgm:spPr/>
    </dgm:pt>
  </dgm:ptLst>
  <dgm:cxnLst>
    <dgm:cxn modelId="{0B50091E-F04C-4CFD-8A01-AD4271D067E6}" srcId="{6BDF35C4-05AE-494A-BFCA-91286CC6E81C}" destId="{4DB2E9EF-91B0-42BE-AAE7-9EB56893F93E}" srcOrd="0" destOrd="0" parTransId="{2D1B68D5-EBC1-4AD0-974F-6F94CBE63942}" sibTransId="{9B0B7C98-C79F-4A39-8FED-AE429264BE38}"/>
    <dgm:cxn modelId="{EF11AC2E-7C9E-4DE1-8628-340B5C524786}" srcId="{6BDF35C4-05AE-494A-BFCA-91286CC6E81C}" destId="{417757ED-6BDC-4AB5-A732-728E8CDDDFAA}" srcOrd="3" destOrd="0" parTransId="{E2B5088A-DFF0-4CFE-9A5D-9067CFCADF0E}" sibTransId="{7E1BCDD6-088A-4E91-A425-A990C1CF3153}"/>
    <dgm:cxn modelId="{83FAD730-0787-45FB-B450-23E47B599951}" srcId="{6BDF35C4-05AE-494A-BFCA-91286CC6E81C}" destId="{710DC68F-09C5-4FFA-B387-44228E792E8D}" srcOrd="2" destOrd="0" parTransId="{B9426FA7-D4ED-45F7-B23E-BF14005322F2}" sibTransId="{9363C501-42EA-46DC-A81E-F984016BC6FF}"/>
    <dgm:cxn modelId="{6EF99D42-668F-456B-9797-DB814CEF977D}" type="presOf" srcId="{E382D68B-44E7-46D3-9818-B7EBB85CE271}" destId="{0E3D0DA0-FF38-4710-9DC7-153AC5D467DE}" srcOrd="0" destOrd="0" presId="urn:microsoft.com/office/officeart/2008/layout/LinedList"/>
    <dgm:cxn modelId="{F8FB9067-1B11-405A-9DAF-0E9BF4D8330E}" srcId="{6BDF35C4-05AE-494A-BFCA-91286CC6E81C}" destId="{E382D68B-44E7-46D3-9818-B7EBB85CE271}" srcOrd="1" destOrd="0" parTransId="{92882F53-1BEE-401B-A76F-646F475C2821}" sibTransId="{1153A9ED-2830-4EF3-86CF-F1B816227B03}"/>
    <dgm:cxn modelId="{778D2D51-EF05-4C2F-9864-D5998DD8AC95}" type="presOf" srcId="{4DB2E9EF-91B0-42BE-AAE7-9EB56893F93E}" destId="{A5CB6C2D-25F1-406B-B86E-245A7845A160}" srcOrd="0" destOrd="0" presId="urn:microsoft.com/office/officeart/2008/layout/LinedList"/>
    <dgm:cxn modelId="{71C1DA98-42BC-47E0-A675-B6F37BCD57A2}" type="presOf" srcId="{710DC68F-09C5-4FFA-B387-44228E792E8D}" destId="{4B52281B-7D23-4602-9377-A326796744B2}" srcOrd="0" destOrd="0" presId="urn:microsoft.com/office/officeart/2008/layout/LinedList"/>
    <dgm:cxn modelId="{D0E73A9A-D875-4863-BDCB-53674A4256A6}" type="presOf" srcId="{5FE1C5D9-ED9D-4A41-B3D1-ED61F49F73C7}" destId="{B12CC17D-FC80-4EC7-AD0B-94EEA473097C}" srcOrd="0" destOrd="0" presId="urn:microsoft.com/office/officeart/2008/layout/LinedList"/>
    <dgm:cxn modelId="{9FDBF8B3-B575-41A4-A963-594944AF25DC}" type="presOf" srcId="{6BDF35C4-05AE-494A-BFCA-91286CC6E81C}" destId="{E2CDEF0C-1B54-4E0D-816B-01FDE0C6E1BD}" srcOrd="0" destOrd="0" presId="urn:microsoft.com/office/officeart/2008/layout/LinedList"/>
    <dgm:cxn modelId="{CA47EFCC-D33C-40CD-84B4-F6EFFA4CC5A1}" srcId="{6BDF35C4-05AE-494A-BFCA-91286CC6E81C}" destId="{5FE1C5D9-ED9D-4A41-B3D1-ED61F49F73C7}" srcOrd="4" destOrd="0" parTransId="{39AF8F60-9334-44E0-B061-3FCB6111596F}" sibTransId="{0DCC717B-85CE-47C1-8183-135F524C9209}"/>
    <dgm:cxn modelId="{02B2ABEE-E8EA-4B06-A46E-4123835A90E8}" type="presOf" srcId="{417757ED-6BDC-4AB5-A732-728E8CDDDFAA}" destId="{2F08F660-BA09-4071-A0D7-DEC17F2C2F73}" srcOrd="0" destOrd="0" presId="urn:microsoft.com/office/officeart/2008/layout/LinedList"/>
    <dgm:cxn modelId="{A57A5591-005D-45C3-B0A2-A9451739A7E9}" type="presParOf" srcId="{E2CDEF0C-1B54-4E0D-816B-01FDE0C6E1BD}" destId="{E7585CD1-0E43-4B29-9684-DF45A017B683}" srcOrd="0" destOrd="0" presId="urn:microsoft.com/office/officeart/2008/layout/LinedList"/>
    <dgm:cxn modelId="{1C81DB71-2686-46BC-91DC-884C07D4C5F1}" type="presParOf" srcId="{E2CDEF0C-1B54-4E0D-816B-01FDE0C6E1BD}" destId="{9037AD96-894E-4653-AA05-6DECA978FF63}" srcOrd="1" destOrd="0" presId="urn:microsoft.com/office/officeart/2008/layout/LinedList"/>
    <dgm:cxn modelId="{E2C6E77E-AA3C-49A4-AA48-A6876917E4DA}" type="presParOf" srcId="{9037AD96-894E-4653-AA05-6DECA978FF63}" destId="{A5CB6C2D-25F1-406B-B86E-245A7845A160}" srcOrd="0" destOrd="0" presId="urn:microsoft.com/office/officeart/2008/layout/LinedList"/>
    <dgm:cxn modelId="{8145E060-0C1C-4E4D-BEB0-90D4DB248D01}" type="presParOf" srcId="{9037AD96-894E-4653-AA05-6DECA978FF63}" destId="{F4952B14-3EEC-4AF6-91EB-791062BB8F05}" srcOrd="1" destOrd="0" presId="urn:microsoft.com/office/officeart/2008/layout/LinedList"/>
    <dgm:cxn modelId="{3B16E549-2D90-4E1E-BC38-D102899CDAB2}" type="presParOf" srcId="{E2CDEF0C-1B54-4E0D-816B-01FDE0C6E1BD}" destId="{1932C04B-A12F-4C74-BB70-9DA616DAC493}" srcOrd="2" destOrd="0" presId="urn:microsoft.com/office/officeart/2008/layout/LinedList"/>
    <dgm:cxn modelId="{F619DBC6-3A4F-44B2-85D2-74D1C5292166}" type="presParOf" srcId="{E2CDEF0C-1B54-4E0D-816B-01FDE0C6E1BD}" destId="{DC47C64E-238D-4BB9-B6D8-DEB2C13BFDE1}" srcOrd="3" destOrd="0" presId="urn:microsoft.com/office/officeart/2008/layout/LinedList"/>
    <dgm:cxn modelId="{D715A847-D8F4-44FA-8ADE-A1F75EF6DCFA}" type="presParOf" srcId="{DC47C64E-238D-4BB9-B6D8-DEB2C13BFDE1}" destId="{0E3D0DA0-FF38-4710-9DC7-153AC5D467DE}" srcOrd="0" destOrd="0" presId="urn:microsoft.com/office/officeart/2008/layout/LinedList"/>
    <dgm:cxn modelId="{5E298981-EF25-460A-A0C4-95A92B62CB39}" type="presParOf" srcId="{DC47C64E-238D-4BB9-B6D8-DEB2C13BFDE1}" destId="{741DA089-3F41-4400-BEE4-7271A1275CFC}" srcOrd="1" destOrd="0" presId="urn:microsoft.com/office/officeart/2008/layout/LinedList"/>
    <dgm:cxn modelId="{FF9F97F9-1512-410A-BB7C-02E058D2B5F9}" type="presParOf" srcId="{E2CDEF0C-1B54-4E0D-816B-01FDE0C6E1BD}" destId="{9A8FCD37-6FF8-4AD7-A558-553DAEAB0678}" srcOrd="4" destOrd="0" presId="urn:microsoft.com/office/officeart/2008/layout/LinedList"/>
    <dgm:cxn modelId="{5E1A91EE-7453-46DC-87DB-D66594BF836F}" type="presParOf" srcId="{E2CDEF0C-1B54-4E0D-816B-01FDE0C6E1BD}" destId="{91377835-9A4A-4417-A1EA-75DACC216796}" srcOrd="5" destOrd="0" presId="urn:microsoft.com/office/officeart/2008/layout/LinedList"/>
    <dgm:cxn modelId="{A341EE57-4480-4988-92EC-FC6CC2066DC0}" type="presParOf" srcId="{91377835-9A4A-4417-A1EA-75DACC216796}" destId="{4B52281B-7D23-4602-9377-A326796744B2}" srcOrd="0" destOrd="0" presId="urn:microsoft.com/office/officeart/2008/layout/LinedList"/>
    <dgm:cxn modelId="{6AB96EDE-CDB3-4608-999B-F0C68F1FE5E6}" type="presParOf" srcId="{91377835-9A4A-4417-A1EA-75DACC216796}" destId="{DDC2643D-D653-4AA5-A7EB-13BE8FEF01FE}" srcOrd="1" destOrd="0" presId="urn:microsoft.com/office/officeart/2008/layout/LinedList"/>
    <dgm:cxn modelId="{8EC4F3EE-4607-4B2E-A18C-1FA89001C41D}" type="presParOf" srcId="{E2CDEF0C-1B54-4E0D-816B-01FDE0C6E1BD}" destId="{22DF47B4-C6D8-4866-9B41-DAF459064470}" srcOrd="6" destOrd="0" presId="urn:microsoft.com/office/officeart/2008/layout/LinedList"/>
    <dgm:cxn modelId="{393B0BC1-D6DB-4F79-AF3C-332BDC8B7E71}" type="presParOf" srcId="{E2CDEF0C-1B54-4E0D-816B-01FDE0C6E1BD}" destId="{C4710D67-BE3B-4CDB-8AB2-96FC41B01DF9}" srcOrd="7" destOrd="0" presId="urn:microsoft.com/office/officeart/2008/layout/LinedList"/>
    <dgm:cxn modelId="{AFB81C00-79DD-4BAB-A2D9-67D7A8F45903}" type="presParOf" srcId="{C4710D67-BE3B-4CDB-8AB2-96FC41B01DF9}" destId="{2F08F660-BA09-4071-A0D7-DEC17F2C2F73}" srcOrd="0" destOrd="0" presId="urn:microsoft.com/office/officeart/2008/layout/LinedList"/>
    <dgm:cxn modelId="{62514907-F786-4614-BF20-BF87C8E71989}" type="presParOf" srcId="{C4710D67-BE3B-4CDB-8AB2-96FC41B01DF9}" destId="{98807F3B-AD69-483A-98D4-BCEAEA81546A}" srcOrd="1" destOrd="0" presId="urn:microsoft.com/office/officeart/2008/layout/LinedList"/>
    <dgm:cxn modelId="{E28DA800-10DE-4EB1-9731-E75E00B93B7A}" type="presParOf" srcId="{E2CDEF0C-1B54-4E0D-816B-01FDE0C6E1BD}" destId="{FEF1EDAB-B354-4299-94CC-650F83AC6AE2}" srcOrd="8" destOrd="0" presId="urn:microsoft.com/office/officeart/2008/layout/LinedList"/>
    <dgm:cxn modelId="{85301EDD-647B-4738-8C73-A75506AFBBB8}" type="presParOf" srcId="{E2CDEF0C-1B54-4E0D-816B-01FDE0C6E1BD}" destId="{0DA08B5D-EDF2-4233-922E-DA0F480C17F5}" srcOrd="9" destOrd="0" presId="urn:microsoft.com/office/officeart/2008/layout/LinedList"/>
    <dgm:cxn modelId="{590E2193-8CA1-4E11-A583-7B0EBEA69CBF}" type="presParOf" srcId="{0DA08B5D-EDF2-4233-922E-DA0F480C17F5}" destId="{B12CC17D-FC80-4EC7-AD0B-94EEA473097C}" srcOrd="0" destOrd="0" presId="urn:microsoft.com/office/officeart/2008/layout/LinedList"/>
    <dgm:cxn modelId="{D07D8787-995E-4F2B-B1EA-53B7681ADF28}" type="presParOf" srcId="{0DA08B5D-EDF2-4233-922E-DA0F480C17F5}" destId="{9AFAB7C0-F00A-4D1C-B5D5-D0F8319E9BD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85CD1-0E43-4B29-9684-DF45A017B683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B6C2D-25F1-406B-B86E-245A7845A160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Classroom: </a:t>
          </a:r>
          <a:r>
            <a:rPr lang="en-US" sz="3100" b="1" kern="1200" dirty="0"/>
            <a:t>R317</a:t>
          </a:r>
        </a:p>
      </dsp:txBody>
      <dsp:txXfrm>
        <a:off x="0" y="675"/>
        <a:ext cx="6900512" cy="1106957"/>
      </dsp:txXfrm>
    </dsp:sp>
    <dsp:sp modelId="{1932C04B-A12F-4C74-BB70-9DA616DAC493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D0DA0-FF38-4710-9DC7-153AC5D467DE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E-Mail: </a:t>
          </a:r>
          <a:r>
            <a:rPr lang="en-US" sz="3100" kern="1200">
              <a:hlinkClick xmlns:r="http://schemas.openxmlformats.org/officeDocument/2006/relationships" r:id="rId1"/>
            </a:rPr>
            <a:t>BrianK@SpokaneSchools.org</a:t>
          </a:r>
          <a:endParaRPr lang="en-US" sz="3100" kern="1200"/>
        </a:p>
      </dsp:txBody>
      <dsp:txXfrm>
        <a:off x="0" y="1107633"/>
        <a:ext cx="6900512" cy="1106957"/>
      </dsp:txXfrm>
    </dsp:sp>
    <dsp:sp modelId="{9A8FCD37-6FF8-4AD7-A558-553DAEAB0678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2281B-7D23-4602-9377-A326796744B2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Classroom Phone #: </a:t>
          </a:r>
          <a:r>
            <a:rPr lang="en-US" sz="3100" b="1" kern="1200" dirty="0"/>
            <a:t>(509) 354-6654</a:t>
          </a:r>
        </a:p>
      </dsp:txBody>
      <dsp:txXfrm>
        <a:off x="0" y="2214591"/>
        <a:ext cx="6900512" cy="1106957"/>
      </dsp:txXfrm>
    </dsp:sp>
    <dsp:sp modelId="{22DF47B4-C6D8-4866-9B41-DAF459064470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8F660-BA09-4071-A0D7-DEC17F2C2F73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Prep Period: </a:t>
          </a:r>
          <a:r>
            <a:rPr lang="en-US" sz="3100" b="1" kern="1200" dirty="0"/>
            <a:t>4</a:t>
          </a:r>
          <a:r>
            <a:rPr lang="en-US" sz="3100" b="1" kern="1200" baseline="30000" dirty="0"/>
            <a:t>th</a:t>
          </a:r>
          <a:endParaRPr lang="en-US" sz="3100" b="1" kern="1200" dirty="0"/>
        </a:p>
      </dsp:txBody>
      <dsp:txXfrm>
        <a:off x="0" y="3321549"/>
        <a:ext cx="6900512" cy="1106957"/>
      </dsp:txXfrm>
    </dsp:sp>
    <dsp:sp modelId="{FEF1EDAB-B354-4299-94CC-650F83AC6AE2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CC17D-FC80-4EC7-AD0B-94EEA473097C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Also available </a:t>
          </a:r>
          <a:r>
            <a:rPr lang="en-US" sz="3100" b="1" kern="1200" dirty="0"/>
            <a:t>30</a:t>
          </a:r>
          <a:r>
            <a:rPr lang="en-US" sz="3100" kern="1200" dirty="0"/>
            <a:t> minutes </a:t>
          </a:r>
          <a:r>
            <a:rPr lang="en-US" sz="3100" u="sng" kern="1200" dirty="0"/>
            <a:t>before</a:t>
          </a:r>
          <a:r>
            <a:rPr lang="en-US" sz="3100" kern="1200" dirty="0"/>
            <a:t> school and </a:t>
          </a:r>
          <a:r>
            <a:rPr lang="en-US" sz="3100" b="1" kern="1200" dirty="0"/>
            <a:t>30</a:t>
          </a:r>
          <a:r>
            <a:rPr lang="en-US" sz="3100" kern="1200" dirty="0"/>
            <a:t> minutes </a:t>
          </a:r>
          <a:r>
            <a:rPr lang="en-US" sz="3100" u="sng" kern="1200" dirty="0"/>
            <a:t>after</a:t>
          </a:r>
          <a:r>
            <a:rPr lang="en-US" sz="3100" kern="1200" dirty="0"/>
            <a:t> school</a:t>
          </a:r>
        </a:p>
      </dsp:txBody>
      <dsp:txXfrm>
        <a:off x="0" y="4428507"/>
        <a:ext cx="6900512" cy="1106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C5AF-0AC8-1AE7-B2A3-E6FE6CACC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3047C-1291-111A-EEDF-122523947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192C4-B384-5544-EAD3-B5E45025E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9AC8C-1286-8F55-6C55-62832BDB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2FA5-12F1-C08C-0E2B-1AD4609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3A64F-B642-61B3-9E9E-81689D3A8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DFE3C-D3DC-46AC-98B9-6F3B7E392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3A5F3-F5C0-C2EC-1168-098222555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ED87-02EF-9E9D-16D0-C568467D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88-8CB2-61C3-C865-84C950D4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B0C811-2876-03E8-1017-0487995EC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DFCF0-59AA-616F-EE02-48F89C089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6A9B4-01B2-0F8A-E977-064069B1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AC64D-A95C-C604-A985-056A11ABB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FAD98-0E42-0265-96DE-61B8DF2A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1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71CF-F831-FBBE-C71C-3E8383D7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4837F-73AE-BFBA-8679-C95E20887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AE15D-DFF6-8897-2385-552754A3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9D34-5019-82A2-4D26-CC20CD87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92B5E-0266-C49B-9FA5-34584CA6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8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8F3E1-D325-E7DA-F554-71B742BE9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0B8D0-101E-9076-68B2-A131A738A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7787F-08DF-7D31-74EF-4A2B8072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3FF9E-A018-420C-2D93-82DCD0AF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A9A9E-ED4D-23E6-E33B-ECBDBB20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0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DF0D-9381-0B71-4A99-4707A2BE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9828-8423-E329-A59F-81EDA83F7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3B1E4-5757-19B4-535E-1A5605C0A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51A63-04EE-0BA9-6996-A9774026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52F46-F7C9-8796-BBC3-52B93FBC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3634E-A381-B89E-BD5D-7046EC74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7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8A05-2A5B-6344-0719-D0EDA61A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26B82-F27A-39CE-09F0-DBA777919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18771-02AA-8635-B523-293CF4C02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967574-4C97-040F-44EB-8A80D74B5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04B7BA-6196-E0EC-DADE-94B90CC77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59390-0BA8-C054-7DE1-3EC157CB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030B7B-32F1-76BD-7273-AD0FFE35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CF33AE-06D1-8203-6435-68B389A5C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1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CBBD-7A56-56C9-A29B-25D8D2AD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A314A-2662-7B05-7350-B7313007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1DBC9-27BA-F514-944E-72AB6F4B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BE61D-76F0-6011-CABE-FBEBAAAA6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9B1A23-8CC7-B32B-8195-88AE2DA4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0DF64-FB71-4751-2C31-1199AC795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62571-BC65-7457-A0D3-6901F45B3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87E3-38B0-4B33-6538-D1744073B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767F-D7F9-12F0-6590-B9356FC16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149AB-AA0D-D683-9A5A-064110B89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54114-5999-A75C-A614-428A1ACB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3BA7F-D745-91C6-5A14-A81766F4E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0AAA7-4FC1-F28F-BD6A-3B3D2262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5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C97D-D28E-01B9-3B97-49795AEF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FCDADD-E160-EFAE-4AA4-59E373BE9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74C61-F93C-36F6-9D8A-EC7CE03B5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E4F68-6E64-1DFF-8543-6BBD488F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46FF1-6CC8-7DFB-B2EE-62A158BC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0CCF1-A2B1-D975-4E04-35A3A61D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DC7A20-D67D-03A1-E44B-79FF8589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7320A-44D9-4DC1-BA62-C4A54C46F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EE87C-9CD1-9A27-1FF4-18F13445D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A2A23-8ACD-408B-ADF0-84D9A85DAD5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1C72-C610-0E18-35C1-04FC4EA2D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C1125-88A4-3C46-6702-56CBC1D52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9E44-255F-4DD0-9CF1-D69CE184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8" name="Rectangle 4107">
            <a:extLst>
              <a:ext uri="{FF2B5EF4-FFF2-40B4-BE49-F238E27FC236}">
                <a16:creationId xmlns:a16="http://schemas.microsoft.com/office/drawing/2014/main" id="{91F55C5D-1648-4BE3-932D-8CADBF3F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1A47EE9-98EA-89EF-6609-F63A7D23B0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0080" y="667512"/>
            <a:ext cx="10908792" cy="1069848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altLang="en-US" sz="5400"/>
              <a:t>Welcome to Civics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ACB9E92-8957-9C1D-BD4C-3960E7BD67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40080" y="1856232"/>
            <a:ext cx="10908792" cy="5486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Mr. Brian Kissinger</a:t>
            </a:r>
          </a:p>
        </p:txBody>
      </p:sp>
      <p:sp>
        <p:nvSpPr>
          <p:cNvPr id="4110" name="sketch line">
            <a:extLst>
              <a:ext uri="{FF2B5EF4-FFF2-40B4-BE49-F238E27FC236}">
                <a16:creationId xmlns:a16="http://schemas.microsoft.com/office/drawing/2014/main" id="{A38E1331-B5A6-44BE-BF4E-EE6C2FD2A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0" y="1776977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744583 w 4572000"/>
              <a:gd name="connsiteY1" fmla="*/ 0 h 18288"/>
              <a:gd name="connsiteX2" fmla="*/ 1352006 w 4572000"/>
              <a:gd name="connsiteY2" fmla="*/ 0 h 18288"/>
              <a:gd name="connsiteX3" fmla="*/ 2050869 w 4572000"/>
              <a:gd name="connsiteY3" fmla="*/ 0 h 18288"/>
              <a:gd name="connsiteX4" fmla="*/ 2612571 w 4572000"/>
              <a:gd name="connsiteY4" fmla="*/ 0 h 18288"/>
              <a:gd name="connsiteX5" fmla="*/ 3357154 w 4572000"/>
              <a:gd name="connsiteY5" fmla="*/ 0 h 18288"/>
              <a:gd name="connsiteX6" fmla="*/ 401029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265714 w 4572000"/>
              <a:gd name="connsiteY10" fmla="*/ 18288 h 18288"/>
              <a:gd name="connsiteX11" fmla="*/ 2521131 w 4572000"/>
              <a:gd name="connsiteY11" fmla="*/ 18288 h 18288"/>
              <a:gd name="connsiteX12" fmla="*/ 1867989 w 4572000"/>
              <a:gd name="connsiteY12" fmla="*/ 18288 h 18288"/>
              <a:gd name="connsiteX13" fmla="*/ 1352006 w 4572000"/>
              <a:gd name="connsiteY13" fmla="*/ 18288 h 18288"/>
              <a:gd name="connsiteX14" fmla="*/ 83602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335213" y="-5275"/>
                  <a:pt x="446637" y="2749"/>
                  <a:pt x="744583" y="0"/>
                </a:cubicBezTo>
                <a:cubicBezTo>
                  <a:pt x="1042529" y="-2749"/>
                  <a:pt x="1223095" y="8165"/>
                  <a:pt x="1352006" y="0"/>
                </a:cubicBezTo>
                <a:cubicBezTo>
                  <a:pt x="1480917" y="-8165"/>
                  <a:pt x="1803308" y="16240"/>
                  <a:pt x="2050869" y="0"/>
                </a:cubicBezTo>
                <a:cubicBezTo>
                  <a:pt x="2298430" y="-16240"/>
                  <a:pt x="2464656" y="-22054"/>
                  <a:pt x="2612571" y="0"/>
                </a:cubicBezTo>
                <a:cubicBezTo>
                  <a:pt x="2760486" y="22054"/>
                  <a:pt x="3034874" y="11895"/>
                  <a:pt x="3357154" y="0"/>
                </a:cubicBezTo>
                <a:cubicBezTo>
                  <a:pt x="3679434" y="-11895"/>
                  <a:pt x="3778145" y="-10841"/>
                  <a:pt x="4010297" y="0"/>
                </a:cubicBezTo>
                <a:cubicBezTo>
                  <a:pt x="4242449" y="10841"/>
                  <a:pt x="4385860" y="17261"/>
                  <a:pt x="4572000" y="0"/>
                </a:cubicBezTo>
                <a:cubicBezTo>
                  <a:pt x="4571443" y="8172"/>
                  <a:pt x="4571244" y="10948"/>
                  <a:pt x="4572000" y="18288"/>
                </a:cubicBezTo>
                <a:cubicBezTo>
                  <a:pt x="4352099" y="1269"/>
                  <a:pt x="4065933" y="40755"/>
                  <a:pt x="3873137" y="18288"/>
                </a:cubicBezTo>
                <a:cubicBezTo>
                  <a:pt x="3680341" y="-4179"/>
                  <a:pt x="3486903" y="33471"/>
                  <a:pt x="3265714" y="18288"/>
                </a:cubicBezTo>
                <a:cubicBezTo>
                  <a:pt x="3044525" y="3105"/>
                  <a:pt x="2683548" y="-1073"/>
                  <a:pt x="2521131" y="18288"/>
                </a:cubicBezTo>
                <a:cubicBezTo>
                  <a:pt x="2358714" y="37649"/>
                  <a:pt x="2132855" y="34593"/>
                  <a:pt x="1867989" y="18288"/>
                </a:cubicBezTo>
                <a:cubicBezTo>
                  <a:pt x="1603123" y="1983"/>
                  <a:pt x="1605373" y="2886"/>
                  <a:pt x="1352006" y="18288"/>
                </a:cubicBezTo>
                <a:cubicBezTo>
                  <a:pt x="1098639" y="33690"/>
                  <a:pt x="962100" y="16241"/>
                  <a:pt x="836023" y="18288"/>
                </a:cubicBezTo>
                <a:cubicBezTo>
                  <a:pt x="709946" y="20335"/>
                  <a:pt x="193668" y="-307"/>
                  <a:pt x="0" y="18288"/>
                </a:cubicBezTo>
                <a:cubicBezTo>
                  <a:pt x="-277" y="11188"/>
                  <a:pt x="-244" y="5848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58188" y="7508"/>
                  <a:pt x="361578" y="-27091"/>
                  <a:pt x="561703" y="0"/>
                </a:cubicBezTo>
                <a:cubicBezTo>
                  <a:pt x="761828" y="27091"/>
                  <a:pt x="1133811" y="14547"/>
                  <a:pt x="1306286" y="0"/>
                </a:cubicBezTo>
                <a:cubicBezTo>
                  <a:pt x="1478761" y="-14547"/>
                  <a:pt x="1809594" y="13320"/>
                  <a:pt x="2050869" y="0"/>
                </a:cubicBezTo>
                <a:cubicBezTo>
                  <a:pt x="2292144" y="-13320"/>
                  <a:pt x="2409269" y="-14334"/>
                  <a:pt x="2612571" y="0"/>
                </a:cubicBezTo>
                <a:cubicBezTo>
                  <a:pt x="2815873" y="14334"/>
                  <a:pt x="3025009" y="33536"/>
                  <a:pt x="3311434" y="0"/>
                </a:cubicBezTo>
                <a:cubicBezTo>
                  <a:pt x="3597859" y="-33536"/>
                  <a:pt x="3695431" y="-13462"/>
                  <a:pt x="3827417" y="0"/>
                </a:cubicBezTo>
                <a:cubicBezTo>
                  <a:pt x="3959403" y="13462"/>
                  <a:pt x="4360180" y="899"/>
                  <a:pt x="4572000" y="0"/>
                </a:cubicBezTo>
                <a:cubicBezTo>
                  <a:pt x="4572481" y="8890"/>
                  <a:pt x="4572898" y="10033"/>
                  <a:pt x="4572000" y="18288"/>
                </a:cubicBezTo>
                <a:cubicBezTo>
                  <a:pt x="4356830" y="5817"/>
                  <a:pt x="4021942" y="41441"/>
                  <a:pt x="3873137" y="18288"/>
                </a:cubicBezTo>
                <a:cubicBezTo>
                  <a:pt x="3724332" y="-4865"/>
                  <a:pt x="3494019" y="36771"/>
                  <a:pt x="3174274" y="18288"/>
                </a:cubicBezTo>
                <a:cubicBezTo>
                  <a:pt x="2854529" y="-195"/>
                  <a:pt x="2861023" y="5963"/>
                  <a:pt x="2658291" y="18288"/>
                </a:cubicBezTo>
                <a:cubicBezTo>
                  <a:pt x="2455559" y="30613"/>
                  <a:pt x="2309968" y="11711"/>
                  <a:pt x="2050869" y="18288"/>
                </a:cubicBezTo>
                <a:cubicBezTo>
                  <a:pt x="1791770" y="24865"/>
                  <a:pt x="1671115" y="-4587"/>
                  <a:pt x="1306286" y="18288"/>
                </a:cubicBezTo>
                <a:cubicBezTo>
                  <a:pt x="941457" y="41163"/>
                  <a:pt x="838619" y="-9452"/>
                  <a:pt x="653143" y="18288"/>
                </a:cubicBezTo>
                <a:cubicBezTo>
                  <a:pt x="467667" y="46028"/>
                  <a:pt x="308702" y="9245"/>
                  <a:pt x="0" y="18288"/>
                </a:cubicBezTo>
                <a:cubicBezTo>
                  <a:pt x="-4" y="10872"/>
                  <a:pt x="388" y="674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95915077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3" name="Picture 1">
            <a:extLst>
              <a:ext uri="{FF2B5EF4-FFF2-40B4-BE49-F238E27FC236}">
                <a16:creationId xmlns:a16="http://schemas.microsoft.com/office/drawing/2014/main" id="{EAA66927-8B14-857A-CD83-4EFC06C6C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33" y="3112433"/>
            <a:ext cx="2832069" cy="260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Image result for civics class memes">
            <a:extLst>
              <a:ext uri="{FF2B5EF4-FFF2-40B4-BE49-F238E27FC236}">
                <a16:creationId xmlns:a16="http://schemas.microsoft.com/office/drawing/2014/main" id="{4B0D0833-5550-88CB-2540-E95BC928B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8938" y="2999151"/>
            <a:ext cx="2832069" cy="283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Image result for civics class memes">
            <a:extLst>
              <a:ext uri="{FF2B5EF4-FFF2-40B4-BE49-F238E27FC236}">
                <a16:creationId xmlns:a16="http://schemas.microsoft.com/office/drawing/2014/main" id="{53C642FD-1A5C-2B79-A2C1-F3CBC5286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9409" y="2610546"/>
            <a:ext cx="2815237" cy="360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">
            <a:extLst>
              <a:ext uri="{FF2B5EF4-FFF2-40B4-BE49-F238E27FC236}">
                <a16:creationId xmlns:a16="http://schemas.microsoft.com/office/drawing/2014/main" id="{01D29DCB-DBE8-6B65-8194-4FC4E5F73A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61797" y="2763833"/>
            <a:ext cx="2832069" cy="330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396C-40C2-8F1F-8542-41D117B116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BA103-C8D7-B606-2C8F-D39195FCE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ADA7BC-93A3-FFD4-5AEE-81242B9DA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2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8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319E2-2C58-AAD0-BDED-3A47E50AA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CONTACT INFORMATION FOR MR. KISSINGER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DAA56F-525B-A255-2E70-C8F3D1EA24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27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Welcome to Civics</vt:lpstr>
      <vt:lpstr>PowerPoint Presentation</vt:lpstr>
      <vt:lpstr>CONTACT INFORMATION FOR MR. KISSINGER</vt:lpstr>
    </vt:vector>
  </TitlesOfParts>
  <Company>Spokane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Civics</dc:title>
  <dc:creator>Brian Kissinger</dc:creator>
  <cp:lastModifiedBy>Brian Kissinger</cp:lastModifiedBy>
  <cp:revision>1</cp:revision>
  <dcterms:created xsi:type="dcterms:W3CDTF">2022-08-23T20:22:18Z</dcterms:created>
  <dcterms:modified xsi:type="dcterms:W3CDTF">2022-08-23T20:28:02Z</dcterms:modified>
</cp:coreProperties>
</file>